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Algerian" panose="04020705040A02060702" pitchFamily="8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852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0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90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907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937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57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439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72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84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с подписью">
  <p:cSld name="Цитата с подписью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карточки имени">
  <p:cSld name="Цитата карточки имени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стина или ложь">
  <p:cSld name="Истина или ложь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/>
          </p:nvPr>
        </p:nvSpPr>
        <p:spPr>
          <a:xfrm>
            <a:off x="561473" y="609601"/>
            <a:ext cx="11197389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13800"/>
              <a:buFont typeface="Algerian"/>
              <a:buNone/>
            </a:pPr>
            <a:r>
              <a:rPr lang="en-US" sz="13800" b="1" dirty="0" smtClean="0">
                <a:solidFill>
                  <a:srgbClr val="D49F1F"/>
                </a:solidFill>
                <a:latin typeface="Algerian"/>
                <a:ea typeface="Algerian"/>
                <a:cs typeface="Algerian"/>
                <a:sym typeface="Algerian"/>
              </a:rPr>
              <a:t>HTML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>
            <a:off x="1757889" y="4828674"/>
            <a:ext cx="8676222" cy="141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 dirty="0" err="1"/>
              <a:t>Դաս</a:t>
            </a:r>
            <a:r>
              <a:rPr lang="en-US" dirty="0"/>
              <a:t>։ </a:t>
            </a:r>
            <a:r>
              <a:rPr lang="en-US" dirty="0" smtClean="0"/>
              <a:t>08 CSS Flexbox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Flex grow, Flex </a:t>
            </a:r>
            <a:r>
              <a:rPr lang="en-US" b="1" dirty="0" err="1" smtClean="0">
                <a:solidFill>
                  <a:srgbClr val="D49F1F"/>
                </a:solidFill>
              </a:rPr>
              <a:t>shink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" y="905522"/>
            <a:ext cx="11688517" cy="5749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32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Flex order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2" y="905522"/>
            <a:ext cx="11688515" cy="5749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50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Flexbox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7" y="905522"/>
            <a:ext cx="11688525" cy="574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Flex Container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8" y="905522"/>
            <a:ext cx="11688523" cy="5749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192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Flex Direction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8" y="905522"/>
            <a:ext cx="11688523" cy="5749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28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Flex Wrap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9" y="905522"/>
            <a:ext cx="11688521" cy="5749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41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Justify Content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9" y="905522"/>
            <a:ext cx="11688521" cy="5749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98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Align Items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905522"/>
            <a:ext cx="11688519" cy="5749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8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Align Self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905522"/>
            <a:ext cx="11688519" cy="5749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3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smtClean="0">
                <a:solidFill>
                  <a:srgbClr val="D49F1F"/>
                </a:solidFill>
              </a:rPr>
              <a:t>Align Content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" y="905522"/>
            <a:ext cx="11688517" cy="5749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71277"/>
      </p:ext>
    </p:extLst>
  </p:cSld>
  <p:clrMapOvr>
    <a:masterClrMapping/>
  </p:clrMapOvr>
</p:sld>
</file>

<file path=ppt/theme/theme1.xml><?xml version="1.0" encoding="utf-8"?>
<a:theme xmlns:a="http://schemas.openxmlformats.org/drawingml/2006/main" name="Сетка">
  <a:themeElements>
    <a:clrScheme name="Сетка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28</Words>
  <Application>Microsoft Office PowerPoint</Application>
  <PresentationFormat>Широкоэкранный</PresentationFormat>
  <Paragraphs>14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Algerian</vt:lpstr>
      <vt:lpstr>Calibri</vt:lpstr>
      <vt:lpstr>Century Gothic</vt:lpstr>
      <vt:lpstr>Сетка</vt:lpstr>
      <vt:lpstr>HTML</vt:lpstr>
      <vt:lpstr>Flexbox</vt:lpstr>
      <vt:lpstr>Flex Container</vt:lpstr>
      <vt:lpstr>Flex Direction</vt:lpstr>
      <vt:lpstr>Flex Wrap</vt:lpstr>
      <vt:lpstr>Justify Content</vt:lpstr>
      <vt:lpstr>Align Items</vt:lpstr>
      <vt:lpstr>Align Self</vt:lpstr>
      <vt:lpstr>Align Content</vt:lpstr>
      <vt:lpstr>Flex grow, Flex shink</vt:lpstr>
      <vt:lpstr>Flex order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cp:lastModifiedBy>aram arakelyan</cp:lastModifiedBy>
  <cp:revision>22</cp:revision>
  <dcterms:modified xsi:type="dcterms:W3CDTF">2024-12-14T12:13:14Z</dcterms:modified>
</cp:coreProperties>
</file>